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2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7B167-0A0D-45DD-9911-7F578EC0E517}" type="datetimeFigureOut">
              <a:rPr lang="ar-IQ" smtClean="0"/>
              <a:t>02/04/1440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2F00D1-3483-41A9-9FFC-749F8178FC1D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IQ" dirty="0" smtClean="0"/>
              <a:t>قانون التحكيم لجهاز الحلق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2620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2633" r="15542" b="6720"/>
          <a:stretch/>
        </p:blipFill>
        <p:spPr bwMode="auto">
          <a:xfrm>
            <a:off x="755576" y="692696"/>
            <a:ext cx="774286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01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10571" r="16587" b="7546"/>
          <a:stretch/>
        </p:blipFill>
        <p:spPr bwMode="auto">
          <a:xfrm>
            <a:off x="329059" y="537600"/>
            <a:ext cx="8283962" cy="569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31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11401" r="16818" b="5685"/>
          <a:stretch/>
        </p:blipFill>
        <p:spPr bwMode="auto">
          <a:xfrm>
            <a:off x="345647" y="558167"/>
            <a:ext cx="8402817" cy="589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369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4</Words>
  <Application>Microsoft Office PowerPoint</Application>
  <PresentationFormat>عرض على الشاشة (3:4)‏</PresentationFormat>
  <Paragraphs>1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تدفق</vt:lpstr>
      <vt:lpstr>قانون التحكيم لجهاز الحلق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قانون التحكيم لجهاز الحلق</dc:title>
  <dc:creator>hp450</dc:creator>
  <cp:lastModifiedBy>hp450</cp:lastModifiedBy>
  <cp:revision>2</cp:revision>
  <dcterms:created xsi:type="dcterms:W3CDTF">2018-12-10T15:24:06Z</dcterms:created>
  <dcterms:modified xsi:type="dcterms:W3CDTF">2018-12-10T19:38:29Z</dcterms:modified>
</cp:coreProperties>
</file>